
<file path=[Content_Types].xml><?xml version="1.0" encoding="utf-8"?>
<Types xmlns="http://schemas.openxmlformats.org/package/2006/content-types">
  <Default Extension="png" ContentType="image/png"/>
  <Default Extension="web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5500" y="1658144"/>
            <a:ext cx="3201589" cy="894875"/>
          </a:xfrm>
        </p:spPr>
        <p:txBody>
          <a:bodyPr>
            <a:noAutofit/>
          </a:bodyPr>
          <a:lstStyle/>
          <a:p>
            <a:pPr algn="ctr"/>
            <a:r>
              <a:rPr lang="el-G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ΕΠΙΤΡΟΠΗ ΕΚΠΑΙΔΕΥΣΗΣ ΝΟΣΗΛΕΥΤΙΚΗΣ </a:t>
            </a:r>
            <a:r>
              <a:rPr lang="el-GR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ΥΠΗΡΕΣΙΑΣ</a:t>
            </a:r>
            <a:br>
              <a:rPr lang="el-GR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ΑΡΕΤΑΙΕΙΟ ΝΟΣΟΚΟΜΕΙΟ</a:t>
            </a:r>
            <a:endParaRPr lang="el-G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889" y="139700"/>
            <a:ext cx="2209799" cy="1364775"/>
          </a:xfrm>
          <a:prstGeom prst="rect">
            <a:avLst/>
          </a:prstGeom>
          <a:noFill/>
        </p:spPr>
      </p:pic>
      <p:pic>
        <p:nvPicPr>
          <p:cNvPr id="6" name="Θέση περιεχομένου 5"/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889" y="2959419"/>
            <a:ext cx="2893219" cy="3055937"/>
          </a:xfrm>
          <a:prstGeom prst="rect">
            <a:avLst/>
          </a:prstGeom>
        </p:spPr>
      </p:pic>
      <p:sp>
        <p:nvSpPr>
          <p:cNvPr id="7" name="Ορθογώνιο 6"/>
          <p:cNvSpPr/>
          <p:nvPr/>
        </p:nvSpPr>
        <p:spPr>
          <a:xfrm>
            <a:off x="6210300" y="609600"/>
            <a:ext cx="3200400" cy="894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ΠΡΟΣΚΛΗΣΗ</a:t>
            </a:r>
            <a:endParaRPr lang="el-GR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91570" y="1910875"/>
            <a:ext cx="5806630" cy="4536887"/>
          </a:xfrm>
          <a:ln w="127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>
                <a:latin typeface="Bahnschrift Condensed" panose="020B0502040204020203" pitchFamily="34" charset="0"/>
              </a:rPr>
              <a:t> Αξιότιμη </a:t>
            </a:r>
            <a:r>
              <a:rPr lang="el-GR" dirty="0">
                <a:latin typeface="Bahnschrift Condensed" panose="020B0502040204020203" pitchFamily="34" charset="0"/>
              </a:rPr>
              <a:t>Κ</a:t>
            </a:r>
            <a:r>
              <a:rPr lang="el-GR" dirty="0" smtClean="0">
                <a:latin typeface="Bahnschrift Condensed" panose="020B0502040204020203" pitchFamily="34" charset="0"/>
              </a:rPr>
              <a:t>αθηγήτρια κ. Ι. Σιαφάκα,</a:t>
            </a:r>
            <a:endParaRPr lang="el-GR" dirty="0">
              <a:latin typeface="Bahnschrift Condensed" panose="020B0502040204020203" pitchFamily="34" charset="0"/>
            </a:endParaRPr>
          </a:p>
          <a:p>
            <a:pPr marL="0" indent="0">
              <a:buNone/>
            </a:pPr>
            <a:r>
              <a:rPr lang="el-GR" dirty="0">
                <a:latin typeface="Bahnschrift Condensed" panose="020B0502040204020203" pitchFamily="34" charset="0"/>
              </a:rPr>
              <a:t> </a:t>
            </a:r>
          </a:p>
          <a:p>
            <a:pPr marL="0" indent="0" algn="ctr">
              <a:buNone/>
            </a:pPr>
            <a:r>
              <a:rPr lang="el-GR" dirty="0" smtClean="0">
                <a:latin typeface="Bahnschrift Condensed" panose="020B0502040204020203" pitchFamily="34" charset="0"/>
              </a:rPr>
              <a:t>Η  Επιτροπή Εκπαίδευσης Νοσηλευτικής Υπηρεσίας </a:t>
            </a:r>
          </a:p>
          <a:p>
            <a:pPr marL="0" indent="0" algn="ctr">
              <a:buNone/>
            </a:pPr>
            <a:endParaRPr lang="el-GR" dirty="0" smtClean="0">
              <a:latin typeface="Bahnschrift Condensed" panose="020B0502040204020203" pitchFamily="34" charset="0"/>
            </a:endParaRPr>
          </a:p>
          <a:p>
            <a:pPr marL="0" indent="0" algn="ctr">
              <a:buNone/>
            </a:pPr>
            <a:r>
              <a:rPr lang="el-GR" dirty="0" smtClean="0">
                <a:latin typeface="Bahnschrift Condensed" panose="020B0502040204020203" pitchFamily="34" charset="0"/>
              </a:rPr>
              <a:t>διοργανώνει τα Μαθήματα Συνεχιζόμενης Εκπαίδευσης και σας προσκαλεί </a:t>
            </a:r>
          </a:p>
          <a:p>
            <a:pPr marL="0" indent="0" algn="ctr">
              <a:buNone/>
            </a:pPr>
            <a:r>
              <a:rPr lang="el-GR" dirty="0">
                <a:latin typeface="Bahnschrift Condensed" panose="020B0502040204020203" pitchFamily="34" charset="0"/>
              </a:rPr>
              <a:t>τ</a:t>
            </a:r>
            <a:r>
              <a:rPr lang="el-GR" dirty="0" smtClean="0">
                <a:latin typeface="Bahnschrift Condensed" panose="020B0502040204020203" pitchFamily="34" charset="0"/>
              </a:rPr>
              <a:t>ην Παρασκευή 20 Οκτωβρίου 2023 και ώρα 14:00 στο Μικρό Αμφιθέατρο </a:t>
            </a:r>
          </a:p>
          <a:p>
            <a:pPr marL="0" indent="0" algn="ctr">
              <a:buNone/>
            </a:pPr>
            <a:r>
              <a:rPr lang="el-GR" dirty="0">
                <a:latin typeface="Bahnschrift Condensed" panose="020B0502040204020203" pitchFamily="34" charset="0"/>
              </a:rPr>
              <a:t>σ</a:t>
            </a:r>
            <a:r>
              <a:rPr lang="el-GR" dirty="0" smtClean="0">
                <a:latin typeface="Bahnschrift Condensed" panose="020B0502040204020203" pitchFamily="34" charset="0"/>
              </a:rPr>
              <a:t>την Εναρκτήρια τελετή σε διάλεξη με θέμα: </a:t>
            </a:r>
          </a:p>
          <a:p>
            <a:pPr marL="0" indent="0" algn="ctr">
              <a:buNone/>
            </a:pPr>
            <a:r>
              <a:rPr lang="el-GR" dirty="0" smtClean="0">
                <a:latin typeface="Bahnschrift Condensed" panose="020B0502040204020203" pitchFamily="34" charset="0"/>
              </a:rPr>
              <a:t>«Η </a:t>
            </a:r>
            <a:r>
              <a:rPr lang="el-GR" dirty="0">
                <a:latin typeface="Bahnschrift Condensed" panose="020B0502040204020203" pitchFamily="34" charset="0"/>
              </a:rPr>
              <a:t>Ολιστική προσέγγιση στη θεραπεία του πόνου και την Παρηγορική </a:t>
            </a:r>
            <a:r>
              <a:rPr lang="el-GR" dirty="0" smtClean="0">
                <a:latin typeface="Bahnschrift Condensed" panose="020B0502040204020203" pitchFamily="34" charset="0"/>
              </a:rPr>
              <a:t>Φροντίδα».</a:t>
            </a:r>
            <a:endParaRPr lang="el-GR" dirty="0">
              <a:latin typeface="Bahnschrift Condensed" panose="020B0502040204020203" pitchFamily="34" charset="0"/>
            </a:endParaRPr>
          </a:p>
          <a:p>
            <a:pPr marL="0" indent="0">
              <a:buNone/>
            </a:pPr>
            <a:r>
              <a:rPr lang="el-GR" dirty="0" smtClean="0">
                <a:latin typeface="Bahnschrift Condensed" panose="020B0502040204020203" pitchFamily="34" charset="0"/>
              </a:rPr>
              <a:t>                                    </a:t>
            </a:r>
            <a:endParaRPr lang="el-GR" dirty="0">
              <a:latin typeface="Bahnschrift Condensed" panose="020B0502040204020203" pitchFamily="34" charset="0"/>
            </a:endParaRPr>
          </a:p>
          <a:p>
            <a:pPr marL="0" indent="0" algn="ctr">
              <a:buNone/>
            </a:pPr>
            <a:r>
              <a:rPr lang="el-GR" dirty="0" smtClean="0">
                <a:latin typeface="Bahnschrift Condensed" panose="020B0502040204020203" pitchFamily="34" charset="0"/>
              </a:rPr>
              <a:t>Η </a:t>
            </a:r>
            <a:r>
              <a:rPr lang="el-GR" smtClean="0">
                <a:latin typeface="Bahnschrift Condensed" panose="020B0502040204020203" pitchFamily="34" charset="0"/>
              </a:rPr>
              <a:t>παρουσία σας θα </a:t>
            </a:r>
            <a:r>
              <a:rPr lang="el-GR" dirty="0">
                <a:latin typeface="Bahnschrift Condensed" panose="020B0502040204020203" pitchFamily="34" charset="0"/>
              </a:rPr>
              <a:t>ήταν ιδιαίτερη </a:t>
            </a:r>
            <a:r>
              <a:rPr lang="el-GR" dirty="0" smtClean="0">
                <a:latin typeface="Bahnschrift Condensed" panose="020B0502040204020203" pitchFamily="34" charset="0"/>
              </a:rPr>
              <a:t>τιμή και χαρά για όλους μας.</a:t>
            </a:r>
          </a:p>
        </p:txBody>
      </p:sp>
    </p:spTree>
    <p:extLst>
      <p:ext uri="{BB962C8B-B14F-4D97-AF65-F5344CB8AC3E}">
        <p14:creationId xmlns:p14="http://schemas.microsoft.com/office/powerpoint/2010/main" val="3906511442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114</Words>
  <Application>Microsoft Office PowerPoint</Application>
  <PresentationFormat>Ευρεία οθόνη</PresentationFormat>
  <Paragraphs>12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Bahnschrift Condensed</vt:lpstr>
      <vt:lpstr>Times New Roman</vt:lpstr>
      <vt:lpstr>Trebuchet MS</vt:lpstr>
      <vt:lpstr>Wingdings 3</vt:lpstr>
      <vt:lpstr>Όψη</vt:lpstr>
      <vt:lpstr>ΕΠΙΤΡΟΠΗ ΕΚΠΑΙΔΕΥΣΗΣ ΝΟΣΗΛΕΥΤΙΚΗΣ ΥΠΗΡΕΣΙΑΣ ΑΡΕΤΑΙΕΙΟ ΝΟΣΟΚΟΜΕΙΟ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Αίθουσα Τοκετών</dc:creator>
  <cp:lastModifiedBy>Αλεξανδρή Μαρία</cp:lastModifiedBy>
  <cp:revision>18</cp:revision>
  <cp:lastPrinted>2023-10-04T09:52:51Z</cp:lastPrinted>
  <dcterms:created xsi:type="dcterms:W3CDTF">2023-10-02T09:45:07Z</dcterms:created>
  <dcterms:modified xsi:type="dcterms:W3CDTF">2023-10-10T10:01:14Z</dcterms:modified>
</cp:coreProperties>
</file>